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6" r:id="rId11"/>
    <p:sldId id="264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E5C-59B2-436A-84F0-F1330FF5D06E}" type="datetimeFigureOut">
              <a:rPr lang="nl-NL" smtClean="0"/>
              <a:pPr/>
              <a:t>20-4-2010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F4F4-5C49-4828-959B-5EA7A76F71A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E5C-59B2-436A-84F0-F1330FF5D06E}" type="datetimeFigureOut">
              <a:rPr lang="nl-NL" smtClean="0"/>
              <a:pPr/>
              <a:t>20-4-2010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F4F4-5C49-4828-959B-5EA7A76F71A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E5C-59B2-436A-84F0-F1330FF5D06E}" type="datetimeFigureOut">
              <a:rPr lang="nl-NL" smtClean="0"/>
              <a:pPr/>
              <a:t>20-4-2010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F4F4-5C49-4828-959B-5EA7A76F71A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E5C-59B2-436A-84F0-F1330FF5D06E}" type="datetimeFigureOut">
              <a:rPr lang="nl-NL" smtClean="0"/>
              <a:pPr/>
              <a:t>20-4-2010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F4F4-5C49-4828-959B-5EA7A76F71A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E5C-59B2-436A-84F0-F1330FF5D06E}" type="datetimeFigureOut">
              <a:rPr lang="nl-NL" smtClean="0"/>
              <a:pPr/>
              <a:t>20-4-2010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F4F4-5C49-4828-959B-5EA7A76F71A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E5C-59B2-436A-84F0-F1330FF5D06E}" type="datetimeFigureOut">
              <a:rPr lang="nl-NL" smtClean="0"/>
              <a:pPr/>
              <a:t>20-4-2010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F4F4-5C49-4828-959B-5EA7A76F71A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E5C-59B2-436A-84F0-F1330FF5D06E}" type="datetimeFigureOut">
              <a:rPr lang="nl-NL" smtClean="0"/>
              <a:pPr/>
              <a:t>20-4-2010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F4F4-5C49-4828-959B-5EA7A76F71A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E5C-59B2-436A-84F0-F1330FF5D06E}" type="datetimeFigureOut">
              <a:rPr lang="nl-NL" smtClean="0"/>
              <a:pPr/>
              <a:t>20-4-2010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F4F4-5C49-4828-959B-5EA7A76F71A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E5C-59B2-436A-84F0-F1330FF5D06E}" type="datetimeFigureOut">
              <a:rPr lang="nl-NL" smtClean="0"/>
              <a:pPr/>
              <a:t>20-4-2010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F4F4-5C49-4828-959B-5EA7A76F71A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E5C-59B2-436A-84F0-F1330FF5D06E}" type="datetimeFigureOut">
              <a:rPr lang="nl-NL" smtClean="0"/>
              <a:pPr/>
              <a:t>20-4-2010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F4F4-5C49-4828-959B-5EA7A76F71A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BE5C-59B2-436A-84F0-F1330FF5D06E}" type="datetimeFigureOut">
              <a:rPr lang="nl-NL" smtClean="0"/>
              <a:pPr/>
              <a:t>20-4-2010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F4F4-5C49-4828-959B-5EA7A76F71A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7BE5C-59B2-436A-84F0-F1330FF5D06E}" type="datetimeFigureOut">
              <a:rPr lang="nl-NL" smtClean="0"/>
              <a:pPr/>
              <a:t>20-4-2010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DF4F4-5C49-4828-959B-5EA7A76F71A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Europa</a:t>
            </a:r>
            <a:r>
              <a:rPr lang="en-US" dirty="0" smtClean="0"/>
              <a:t> in </a:t>
            </a:r>
            <a:r>
              <a:rPr lang="en-US" dirty="0" err="1" smtClean="0"/>
              <a:t>kaart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20ste </a:t>
            </a:r>
            <a:r>
              <a:rPr lang="en-US" dirty="0" err="1" smtClean="0"/>
              <a:t>eeuw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1990</a:t>
            </a:r>
            <a:endParaRPr lang="nl-NL" dirty="0"/>
          </a:p>
        </p:txBody>
      </p:sp>
      <p:pic>
        <p:nvPicPr>
          <p:cNvPr id="4" name="Tijdelijke aanduiding voor inhoud 3" descr="eu1990nl[1]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3048" y="1786731"/>
            <a:ext cx="6669248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1991</a:t>
            </a:r>
            <a:endParaRPr lang="nl-NL" dirty="0"/>
          </a:p>
        </p:txBody>
      </p:sp>
      <p:pic>
        <p:nvPicPr>
          <p:cNvPr id="4" name="Tijdelijke aanduiding voor inhoud 3" descr="europa 199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600200"/>
            <a:ext cx="5382163" cy="4953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1999</a:t>
            </a:r>
            <a:endParaRPr lang="nl-NL" dirty="0"/>
          </a:p>
        </p:txBody>
      </p:sp>
      <p:pic>
        <p:nvPicPr>
          <p:cNvPr id="4" name="Tijdelijke aanduiding voor inhoud 3" descr="eu1999nl[1]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3048" y="1786731"/>
            <a:ext cx="6669248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1913</a:t>
            </a:r>
            <a:endParaRPr lang="nl-NL" dirty="0"/>
          </a:p>
        </p:txBody>
      </p:sp>
      <p:pic>
        <p:nvPicPr>
          <p:cNvPr id="7" name="Tijdelijke aanduiding voor inhoud 6" descr="eu1913nl[1]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3048" y="1786731"/>
            <a:ext cx="6669248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1914</a:t>
            </a:r>
            <a:endParaRPr lang="nl-NL" dirty="0"/>
          </a:p>
        </p:txBody>
      </p:sp>
      <p:pic>
        <p:nvPicPr>
          <p:cNvPr id="4" name="Tijdelijke aanduiding voor inhoud 3" descr="europa 19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7311" y="1600199"/>
            <a:ext cx="6736109" cy="521208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1919</a:t>
            </a:r>
            <a:endParaRPr lang="nl-NL" dirty="0"/>
          </a:p>
        </p:txBody>
      </p:sp>
      <p:pic>
        <p:nvPicPr>
          <p:cNvPr id="6" name="Tijdelijke aanduiding voor inhoud 5" descr="eu1919nl[1]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3048" y="1786731"/>
            <a:ext cx="6669248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1939</a:t>
            </a:r>
            <a:endParaRPr lang="nl-NL" dirty="0"/>
          </a:p>
        </p:txBody>
      </p:sp>
      <p:pic>
        <p:nvPicPr>
          <p:cNvPr id="4" name="Tijdelijke aanduiding voor inhoud 3" descr="Europa_1939_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1150" y="1600199"/>
            <a:ext cx="6197536" cy="521208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Europa</a:t>
            </a:r>
            <a:r>
              <a:rPr lang="en-US" dirty="0" smtClean="0"/>
              <a:t> 1942</a:t>
            </a:r>
            <a:endParaRPr lang="nl-NL" dirty="0"/>
          </a:p>
        </p:txBody>
      </p:sp>
      <p:pic>
        <p:nvPicPr>
          <p:cNvPr id="4" name="Tijdelijke aanduiding voor inhoud 3" descr="_europea 1941-194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5351" y="1600200"/>
            <a:ext cx="5681171" cy="521208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1944</a:t>
            </a:r>
            <a:endParaRPr lang="nl-NL" dirty="0"/>
          </a:p>
        </p:txBody>
      </p:sp>
      <p:pic>
        <p:nvPicPr>
          <p:cNvPr id="4" name="Tijdelijke aanduiding voor inhoud 3" descr="eu1944nl[1]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3048" y="1786731"/>
            <a:ext cx="6669248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1945</a:t>
            </a:r>
            <a:endParaRPr lang="nl-NL" dirty="0"/>
          </a:p>
        </p:txBody>
      </p:sp>
      <p:pic>
        <p:nvPicPr>
          <p:cNvPr id="5" name="Tijdelijke aanduiding voor inhoud 4" descr="eu1945nl[1]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3048" y="1786731"/>
            <a:ext cx="6669248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1949</a:t>
            </a:r>
            <a:endParaRPr lang="nl-NL" dirty="0"/>
          </a:p>
        </p:txBody>
      </p:sp>
      <p:pic>
        <p:nvPicPr>
          <p:cNvPr id="6" name="Tijdelijke aanduiding voor inhoud 5" descr="eu1949nl[1]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3048" y="1786731"/>
            <a:ext cx="6669248" cy="4572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17</Words>
  <Application>Microsoft Office PowerPoint</Application>
  <PresentationFormat>Diavoorstelling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Europa in kaart</vt:lpstr>
      <vt:lpstr>1913</vt:lpstr>
      <vt:lpstr>1914</vt:lpstr>
      <vt:lpstr>1919</vt:lpstr>
      <vt:lpstr>1939</vt:lpstr>
      <vt:lpstr>Europa 1942</vt:lpstr>
      <vt:lpstr>1944</vt:lpstr>
      <vt:lpstr>1945</vt:lpstr>
      <vt:lpstr>1949</vt:lpstr>
      <vt:lpstr>1990</vt:lpstr>
      <vt:lpstr>1991</vt:lpstr>
      <vt:lpstr>1999</vt:lpstr>
    </vt:vector>
  </TitlesOfParts>
  <Company>Walburg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ottj</dc:creator>
  <cp:lastModifiedBy>ottj</cp:lastModifiedBy>
  <cp:revision>6</cp:revision>
  <dcterms:created xsi:type="dcterms:W3CDTF">2010-04-20T06:55:18Z</dcterms:created>
  <dcterms:modified xsi:type="dcterms:W3CDTF">2010-04-20T07:48:49Z</dcterms:modified>
</cp:coreProperties>
</file>